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85" d="100"/>
          <a:sy n="85" d="100"/>
        </p:scale>
        <p:origin x="12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30.11.2015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3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</a:p>
          <a:p>
            <a:r>
              <a:rPr lang="en-US" sz="1400" dirty="0" smtClean="0"/>
              <a:t>NK[P,Q]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en-US" sz="1400" smtClean="0"/>
              <a:t>Orienteering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dirty="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3.3.13 “</a:t>
            </a:r>
            <a:r>
              <a:rPr lang="en-US" dirty="0" err="1" smtClean="0"/>
              <a:t>Windischgarsten</a:t>
            </a:r>
            <a:r>
              <a:rPr lang="en-US" dirty="0" smtClean="0"/>
              <a:t>"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3.3.13 “</a:t>
            </a:r>
            <a:r>
              <a:rPr lang="en-US" dirty="0" err="1" smtClean="0"/>
              <a:t>Windischgarsten</a:t>
            </a:r>
            <a:r>
              <a:rPr lang="en-US" dirty="0" smtClean="0"/>
              <a:t>"</a:t>
            </a:r>
          </a:p>
          <a:p>
            <a:pPr lvl="2"/>
            <a:r>
              <a:rPr lang="en-US" dirty="0" smtClean="0"/>
              <a:t>released on </a:t>
            </a:r>
            <a:r>
              <a:rPr lang="en-US" dirty="0"/>
              <a:t>November 20th, 2015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3.3.13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smtClean="0"/>
              <a:t>150+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3.3.13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3257</Words>
  <Application>Microsoft Office PowerPoint</Application>
  <PresentationFormat>On-screen Show (4:3)</PresentationFormat>
  <Paragraphs>1106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 Andreas</cp:lastModifiedBy>
  <cp:revision>211</cp:revision>
  <dcterms:created xsi:type="dcterms:W3CDTF">2011-02-08T10:23:16Z</dcterms:created>
  <dcterms:modified xsi:type="dcterms:W3CDTF">2015-11-30T08:16:57Z</dcterms:modified>
</cp:coreProperties>
</file>